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7" roundtripDataSignature="AMtx7mii7QzGAUvGr384nyNEMSqFHFgz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font" Target="fonts/RobotoSlab-regular.fntdata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font" Target="fonts/Roboto-regular.fntdata"/><Relationship Id="rId35" Type="http://schemas.openxmlformats.org/officeDocument/2006/relationships/font" Target="fonts/HelveticaNeueLight-italic.fntdata"/><Relationship Id="rId12" Type="http://schemas.openxmlformats.org/officeDocument/2006/relationships/font" Target="fonts/RobotoSlab-bold.fntdata"/><Relationship Id="rId34" Type="http://schemas.openxmlformats.org/officeDocument/2006/relationships/font" Target="fonts/HelveticaNeueLight-bold.fntdata"/><Relationship Id="rId15" Type="http://schemas.openxmlformats.org/officeDocument/2006/relationships/font" Target="fonts/Roboto-italic.fntdata"/><Relationship Id="rId37" Type="http://customschemas.google.com/relationships/presentationmetadata" Target="metadata"/><Relationship Id="rId14" Type="http://schemas.openxmlformats.org/officeDocument/2006/relationships/font" Target="fonts/Roboto-bold.fntdata"/><Relationship Id="rId36" Type="http://schemas.openxmlformats.org/officeDocument/2006/relationships/font" Target="fonts/HelveticaNeueLight-boldItalic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8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9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Rolling differences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Computing differences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COMPUTING ROLLING DIFFERENCES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Let’s compute the difference of active users month to month.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endParaRPr b="1"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Activity_year,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Activity_month,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(Retained_customers-lag(Retained_customers, 1)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(partition by Activity_year))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Diff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bank.retained_customers_view;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